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667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BCE7-B4DE-4420-9D24-45282C41F9FB}" type="datetimeFigureOut">
              <a:rPr lang="fr-FR" smtClean="0"/>
              <a:pPr/>
              <a:t>16/07/2010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9E30-2838-4319-B152-29F8F9A606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BCE7-B4DE-4420-9D24-45282C41F9FB}" type="datetimeFigureOut">
              <a:rPr lang="fr-FR" smtClean="0"/>
              <a:pPr/>
              <a:t>16/07/2010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9E30-2838-4319-B152-29F8F9A606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BCE7-B4DE-4420-9D24-45282C41F9FB}" type="datetimeFigureOut">
              <a:rPr lang="fr-FR" smtClean="0"/>
              <a:pPr/>
              <a:t>16/07/2010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9E30-2838-4319-B152-29F8F9A606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BCE7-B4DE-4420-9D24-45282C41F9FB}" type="datetimeFigureOut">
              <a:rPr lang="fr-FR" smtClean="0"/>
              <a:pPr/>
              <a:t>16/07/2010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9E30-2838-4319-B152-29F8F9A606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BCE7-B4DE-4420-9D24-45282C41F9FB}" type="datetimeFigureOut">
              <a:rPr lang="fr-FR" smtClean="0"/>
              <a:pPr/>
              <a:t>16/07/2010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9E30-2838-4319-B152-29F8F9A606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BCE7-B4DE-4420-9D24-45282C41F9FB}" type="datetimeFigureOut">
              <a:rPr lang="fr-FR" smtClean="0"/>
              <a:pPr/>
              <a:t>16/07/2010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9E30-2838-4319-B152-29F8F9A606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BCE7-B4DE-4420-9D24-45282C41F9FB}" type="datetimeFigureOut">
              <a:rPr lang="fr-FR" smtClean="0"/>
              <a:pPr/>
              <a:t>16/07/2010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9E30-2838-4319-B152-29F8F9A606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BCE7-B4DE-4420-9D24-45282C41F9FB}" type="datetimeFigureOut">
              <a:rPr lang="fr-FR" smtClean="0"/>
              <a:pPr/>
              <a:t>16/07/2010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9E30-2838-4319-B152-29F8F9A606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BCE7-B4DE-4420-9D24-45282C41F9FB}" type="datetimeFigureOut">
              <a:rPr lang="fr-FR" smtClean="0"/>
              <a:pPr/>
              <a:t>16/07/2010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9E30-2838-4319-B152-29F8F9A606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BCE7-B4DE-4420-9D24-45282C41F9FB}" type="datetimeFigureOut">
              <a:rPr lang="fr-FR" smtClean="0"/>
              <a:pPr/>
              <a:t>16/07/2010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9E30-2838-4319-B152-29F8F9A606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EBCE7-B4DE-4420-9D24-45282C41F9FB}" type="datetimeFigureOut">
              <a:rPr lang="fr-FR" smtClean="0"/>
              <a:pPr/>
              <a:t>16/07/2010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9E30-2838-4319-B152-29F8F9A606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EBCE7-B4DE-4420-9D24-45282C41F9FB}" type="datetimeFigureOut">
              <a:rPr lang="fr-FR" smtClean="0"/>
              <a:pPr/>
              <a:t>16/07/2010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59E30-2838-4319-B152-29F8F9A606C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35696" y="476672"/>
            <a:ext cx="5544616" cy="115212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200" dirty="0" smtClean="0"/>
              <a:t>Nos Thématiques </a:t>
            </a:r>
            <a:r>
              <a:rPr lang="fr-FR" sz="3200" dirty="0" smtClean="0"/>
              <a:t>d’Accompagnement</a:t>
            </a:r>
            <a:endParaRPr lang="fr-FR" sz="3200" dirty="0"/>
          </a:p>
        </p:txBody>
      </p:sp>
      <p:grpSp>
        <p:nvGrpSpPr>
          <p:cNvPr id="5" name="Groupe 4"/>
          <p:cNvGrpSpPr/>
          <p:nvPr/>
        </p:nvGrpSpPr>
        <p:grpSpPr>
          <a:xfrm>
            <a:off x="3707904" y="1700808"/>
            <a:ext cx="1780126" cy="1004988"/>
            <a:chOff x="4593951" y="90365"/>
            <a:chExt cx="1780126" cy="1004988"/>
          </a:xfrm>
        </p:grpSpPr>
        <p:sp>
          <p:nvSpPr>
            <p:cNvPr id="6" name="Rectangle 5"/>
            <p:cNvSpPr/>
            <p:nvPr/>
          </p:nvSpPr>
          <p:spPr>
            <a:xfrm>
              <a:off x="4593951" y="90365"/>
              <a:ext cx="1780126" cy="1004988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593951" y="90365"/>
              <a:ext cx="1780126" cy="1004988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800" b="1" kern="1200" dirty="0" smtClean="0">
                  <a:solidFill>
                    <a:schemeClr val="accent6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Coaching</a:t>
              </a:r>
              <a:endParaRPr lang="fr-FR" sz="2800" b="1" kern="1200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3707905" y="2785789"/>
            <a:ext cx="1800200" cy="107525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kern="1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Accompagnement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400" b="1" kern="1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400" b="1" kern="1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Emploi</a:t>
            </a:r>
            <a:endParaRPr lang="fr-FR" sz="2400" b="1" kern="12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1" name="Groupe 10"/>
          <p:cNvGrpSpPr/>
          <p:nvPr/>
        </p:nvGrpSpPr>
        <p:grpSpPr>
          <a:xfrm>
            <a:off x="1763687" y="1700808"/>
            <a:ext cx="1857269" cy="1008112"/>
            <a:chOff x="-5596536" y="-325578"/>
            <a:chExt cx="2006122" cy="1164623"/>
          </a:xfrm>
        </p:grpSpPr>
        <p:sp>
          <p:nvSpPr>
            <p:cNvPr id="12" name="Rectangle 11"/>
            <p:cNvSpPr/>
            <p:nvPr/>
          </p:nvSpPr>
          <p:spPr>
            <a:xfrm>
              <a:off x="-5518758" y="-325578"/>
              <a:ext cx="1928344" cy="11646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-5596536" y="-325578"/>
              <a:ext cx="1928344" cy="11646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800" b="1" kern="1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Bilan</a:t>
              </a:r>
              <a:r>
                <a:rPr lang="fr-FR" sz="2400" b="1" kern="1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fr-FR" sz="1800" b="1" kern="1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Compétences</a:t>
              </a:r>
              <a:endParaRPr lang="fr-FR" sz="1800" b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5580112" y="1700808"/>
            <a:ext cx="1800200" cy="1080120"/>
            <a:chOff x="5710385" y="3284711"/>
            <a:chExt cx="2516164" cy="1449137"/>
          </a:xfrm>
        </p:grpSpPr>
        <p:sp>
          <p:nvSpPr>
            <p:cNvPr id="15" name="Rectangle 14"/>
            <p:cNvSpPr/>
            <p:nvPr/>
          </p:nvSpPr>
          <p:spPr>
            <a:xfrm>
              <a:off x="5710386" y="3284711"/>
              <a:ext cx="2374952" cy="135252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16" name="Rectangle 15"/>
            <p:cNvSpPr/>
            <p:nvPr/>
          </p:nvSpPr>
          <p:spPr>
            <a:xfrm>
              <a:off x="5710385" y="3284711"/>
              <a:ext cx="2516164" cy="1449137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b="1" kern="1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Choix diplôme 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800" b="1" kern="1200" dirty="0" smtClean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VAE</a:t>
              </a:r>
              <a:endParaRPr lang="fr-FR" sz="2800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80112" y="2852936"/>
            <a:ext cx="1800200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Livret 2</a:t>
            </a:r>
            <a:endParaRPr lang="fr-FR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8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VAE</a:t>
            </a:r>
            <a:endParaRPr lang="fr-FR" sz="2800" b="1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835696" y="2780928"/>
            <a:ext cx="1785261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835696" y="2780928"/>
            <a:ext cx="1800200" cy="10801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fr-FR" sz="28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 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fr-FR" sz="2800" b="1" kern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</a:t>
            </a:r>
            <a:endParaRPr lang="fr-FR" sz="2800" kern="1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17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Nos Thématiques d’Accompagnement</vt:lpstr>
    </vt:vector>
  </TitlesOfParts>
  <Company>ariane sud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ronie Bouchon</dc:creator>
  <cp:lastModifiedBy>ronie Bouchon</cp:lastModifiedBy>
  <cp:revision>25</cp:revision>
  <dcterms:created xsi:type="dcterms:W3CDTF">2010-07-16T11:57:28Z</dcterms:created>
  <dcterms:modified xsi:type="dcterms:W3CDTF">2010-07-16T12:46:32Z</dcterms:modified>
</cp:coreProperties>
</file>